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302" r:id="rId2"/>
    <p:sldId id="304" r:id="rId3"/>
    <p:sldId id="305" r:id="rId4"/>
    <p:sldId id="308" r:id="rId5"/>
    <p:sldId id="307" r:id="rId6"/>
    <p:sldId id="310" r:id="rId7"/>
    <p:sldId id="309" r:id="rId8"/>
    <p:sldId id="312" r:id="rId9"/>
    <p:sldId id="314" r:id="rId10"/>
    <p:sldId id="316" r:id="rId11"/>
    <p:sldId id="318" r:id="rId12"/>
    <p:sldId id="317" r:id="rId13"/>
    <p:sldId id="319" r:id="rId14"/>
    <p:sldId id="320" r:id="rId15"/>
    <p:sldId id="321" r:id="rId16"/>
    <p:sldId id="323" r:id="rId17"/>
    <p:sldId id="31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C985D16E-5954-4512-AB7F-A15DD738C3FE}" name="제목 없는 구역">
          <p14:sldIdLst>
            <p14:sldId id="302"/>
            <p14:sldId id="304"/>
            <p14:sldId id="305"/>
            <p14:sldId id="308"/>
            <p14:sldId id="307"/>
            <p14:sldId id="310"/>
            <p14:sldId id="309"/>
            <p14:sldId id="312"/>
            <p14:sldId id="314"/>
            <p14:sldId id="316"/>
            <p14:sldId id="318"/>
            <p14:sldId id="317"/>
            <p14:sldId id="319"/>
            <p14:sldId id="320"/>
            <p14:sldId id="321"/>
            <p14:sldId id="323"/>
            <p14:sldId id="313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398" y="90"/>
      </p:cViewPr>
      <p:guideLst>
        <p:guide orient="horz" pos="2157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presProps" Target="presProps.xml"  /><Relationship Id="rId2" Type="http://schemas.openxmlformats.org/officeDocument/2006/relationships/slide" Target="slides/slide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18.png"  /><Relationship Id="rId4" Type="http://schemas.openxmlformats.org/officeDocument/2006/relationships/image" Target="../media/image19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22.png"  /><Relationship Id="rId4" Type="http://schemas.openxmlformats.org/officeDocument/2006/relationships/image" Target="../media/image2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26.png"  /><Relationship Id="rId4" Type="http://schemas.openxmlformats.org/officeDocument/2006/relationships/image" Target="../media/image24.png"  /><Relationship Id="rId5" Type="http://schemas.openxmlformats.org/officeDocument/2006/relationships/image" Target="../media/image2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Relationship Id="rId3" Type="http://schemas.openxmlformats.org/officeDocument/2006/relationships/image" Target="../media/image2.png"  /><Relationship Id="rId4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75" y="1733319"/>
            <a:ext cx="7716327" cy="3067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10988816" y="5959654"/>
            <a:ext cx="1011815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 소 현</a:t>
            </a:r>
            <a:endParaRPr lang="en-US" altLang="ko-KR" sz="2000" dirty="0" smtClean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endParaRPr lang="en-US" altLang="ko-KR" sz="400" dirty="0" smtClean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 수 형</a:t>
            </a:r>
            <a:endParaRPr lang="ko-KR" altLang="en-US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90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2311" y="1389062"/>
            <a:ext cx="4680585" cy="5021877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20761" y="1389471"/>
            <a:ext cx="4680585" cy="5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25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7319" y="1408769"/>
            <a:ext cx="4680584" cy="5022590"/>
          </a:xfrm>
          <a:prstGeom prst="rect">
            <a:avLst/>
          </a:prstGeom>
        </p:spPr>
      </p:pic>
      <p:pic>
        <p:nvPicPr>
          <p:cNvPr id="2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79634" y="1405853"/>
            <a:ext cx="4680584" cy="50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21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메인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메인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검색 페이지</a:t>
            </a:r>
            <a:endParaRPr lang="ko-KR" altLang="en-US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680" y="1426095"/>
            <a:ext cx="4680585" cy="5031995"/>
          </a:xfrm>
          <a:prstGeom prst="rect">
            <a:avLst/>
          </a:prstGeom>
        </p:spPr>
      </p:pic>
      <p:pic>
        <p:nvPicPr>
          <p:cNvPr id="2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90491" y="1438641"/>
            <a:ext cx="4680585" cy="50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2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53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리뷰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7501" y="1468435"/>
            <a:ext cx="4680585" cy="5027476"/>
          </a:xfrm>
          <a:prstGeom prst="rect">
            <a:avLst/>
          </a:prstGeom>
        </p:spPr>
      </p:pic>
      <p:pic>
        <p:nvPicPr>
          <p:cNvPr id="33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8717" y="1458514"/>
            <a:ext cx="4680585" cy="50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0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  <a:endParaRPr lang="en-US" altLang="ko-KR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4320" y="1458378"/>
            <a:ext cx="4680584" cy="5022590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34605" y="1478356"/>
            <a:ext cx="4680585" cy="5027476"/>
          </a:xfrm>
          <a:prstGeom prst="rect">
            <a:avLst/>
          </a:prstGeom>
        </p:spPr>
      </p:pic>
      <p:pic>
        <p:nvPicPr>
          <p:cNvPr id="33" name=""/>
          <p:cNvPicPr>
            <a:picLocks noChangeAspect="1"/>
          </p:cNvPicPr>
          <p:nvPr/>
        </p:nvPicPr>
        <p:blipFill rotWithShape="1">
          <a:blip r:embed="rId5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94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2676937" y="3673455"/>
            <a:ext cx="640588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76937" y="2266121"/>
            <a:ext cx="6263228" cy="16086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000">
                <a:solidFill>
                  <a:srgbClr val="f1ece6"/>
                </a:solidFill>
                <a:effectLst>
                  <a:innerShdw blurRad="76200" dist="76200" dir="13500000">
                    <a:srgbClr val="000000">
                      <a:alpha val="50000"/>
                    </a:srgbClr>
                  </a:innerShdw>
                </a:effectLst>
                <a:latin typeface="배달의민족 한나체 Pro"/>
                <a:ea typeface="배달의민족 한나체 Pro"/>
              </a:rPr>
              <a:t>Thank You</a:t>
            </a:r>
            <a:endParaRPr lang="ko-KR" altLang="en-US" sz="10000">
              <a:solidFill>
                <a:srgbClr val="f1ece6"/>
              </a:solidFill>
              <a:effectLst>
                <a:innerShdw blurRad="76200" dist="76200" dir="13500000">
                  <a:srgbClr val="000000">
                    <a:alpha val="50000"/>
                  </a:srgbClr>
                </a:innerShdw>
              </a:effectLst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794619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519708" y="0"/>
            <a:ext cx="10586475" cy="6858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049586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01</a:t>
            </a:r>
            <a:r>
              <a:rPr lang="en-US" altLang="ko-KR" sz="5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소개</a:t>
            </a:r>
            <a:endParaRPr lang="ko-KR" altLang="en-US" sz="3000" dirty="0">
              <a:solidFill>
                <a:srgbClr val="333F5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15089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02</a:t>
            </a:r>
            <a:r>
              <a:rPr lang="en-US" altLang="ko-KR" sz="5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</a:t>
            </a:r>
            <a:endParaRPr lang="ko-KR" altLang="en-US" sz="3000" dirty="0">
              <a:solidFill>
                <a:srgbClr val="333F5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73952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03</a:t>
            </a:r>
            <a:r>
              <a:rPr lang="en-US" altLang="ko-KR" sz="5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시연</a:t>
            </a:r>
            <a:endParaRPr lang="ko-KR" altLang="en-US" sz="3000" dirty="0">
              <a:solidFill>
                <a:srgbClr val="333F5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141111" y="1774421"/>
            <a:ext cx="2539331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04</a:t>
            </a:r>
            <a:r>
              <a:rPr lang="en-US" altLang="ko-KR" sz="5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 smtClean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질의응답</a:t>
            </a:r>
            <a:endParaRPr lang="ko-KR" altLang="en-US" sz="3000" dirty="0">
              <a:solidFill>
                <a:srgbClr val="333F5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912883" y="2636195"/>
            <a:ext cx="9859263" cy="0"/>
          </a:xfrm>
          <a:prstGeom prst="line">
            <a:avLst/>
          </a:prstGeom>
          <a:ln w="254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3157898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 목적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5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주요 기능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페르소나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48978" y="3157898"/>
            <a:ext cx="1647022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컴포넌트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14169" y="3862162"/>
            <a:ext cx="1485109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ERD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4169" y="4566426"/>
            <a:ext cx="1485109" cy="3465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데이터베이스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95918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최초 페이지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페이지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페이지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876472" y="5270689"/>
            <a:ext cx="149169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유저 페이지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57676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 smtClean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질의응답</a:t>
            </a:r>
            <a:endParaRPr lang="ko-KR" altLang="en-US" sz="1700" dirty="0">
              <a:solidFill>
                <a:srgbClr val="21345C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9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138" y="5834694"/>
            <a:ext cx="532727" cy="532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6" y="1396198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서비스 목적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2202333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주요 기능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4360055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페르소나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2" y="1396198"/>
            <a:ext cx="50087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추천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1" y="2203583"/>
            <a:ext cx="5158261" cy="17338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상영작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인기작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개봉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예정작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관련 영상 및 평론가 리뷰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한줄평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작성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유사한 영화 추천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키워드를 이용한 영화 검색 기능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33" y="4660429"/>
            <a:ext cx="1621540" cy="16215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3539" y="4360055"/>
            <a:ext cx="127292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 헨리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(34)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97496" y="4708368"/>
            <a:ext cx="6252521" cy="13926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부천시 거주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대한 관심과 지식이 많아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많은 영화를 봤다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영화를 찾아 보는 것을 좋아한다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대해 다른 사람들의 평론을 보는 것을 즐긴다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01.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소개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1483629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277473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초안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1" y="1536736"/>
            <a:ext cx="11277601" cy="4860152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1287760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lang="ko-KR" altLang="en-US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  <a:endParaRPr lang="ko-KR" altLang="en-US" sz="240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489508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완성본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en-US" altLang="ko-KR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733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277473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초안</a:t>
            </a:r>
            <a:r>
              <a:rPr lang="en-US" altLang="ko-KR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207" y="785570"/>
            <a:ext cx="7607933" cy="5756584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263917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489508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err="1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완성본</a:t>
            </a:r>
            <a:r>
              <a:rPr lang="en-US" altLang="ko-KR" sz="1900" dirty="0" smtClean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660" y="920031"/>
            <a:ext cx="5866469" cy="5610211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199817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3032847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데이터베이스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추천 알고리즘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726" y="773024"/>
            <a:ext cx="5848350" cy="5781675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2520728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xmlns:mc="http://schemas.openxmlformats.org/markup-compatibility/2006" xmlns:hp="http://schemas.haansoft.com/office/presentation/8.0" kumimoji="0" lang="ko-KR" altLang="en-US" sz="2400" b="0" i="0" u="none" strike="noStrike" kern="1200" cap="none" spc="0" normalizeH="0" baseline="0" mc:Ignorable="hp" hp:hslEmbossed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3110" y="1403101"/>
            <a:ext cx="4680585" cy="5011781"/>
          </a:xfrm>
          <a:prstGeom prst="rect">
            <a:avLst/>
          </a:prstGeom>
        </p:spPr>
      </p:pic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7758" y="1385248"/>
            <a:ext cx="4680585" cy="5017002"/>
          </a:xfrm>
          <a:prstGeom prst="rect">
            <a:avLst/>
          </a:prstGeom>
        </p:spPr>
      </p:pic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로그인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</a:t>
            </a:r>
            <a:endParaRPr lang="ko-KR" altLang="en-US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271222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192</ep:Words>
  <ep:PresentationFormat>와이드스크린</ep:PresentationFormat>
  <ep:Paragraphs>83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2020-11-18T01:48:02.000</dcterms:created>
  <dc:creator>유 새별</dc:creator>
  <cp:lastModifiedBy>SOHYEON</cp:lastModifiedBy>
  <dcterms:modified xsi:type="dcterms:W3CDTF">2023-11-23T12:06:39.559</dcterms:modified>
  <cp:revision>43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